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950" autoAdjust="0"/>
  </p:normalViewPr>
  <p:slideViewPr>
    <p:cSldViewPr snapToGrid="0">
      <p:cViewPr varScale="1">
        <p:scale>
          <a:sx n="74" d="100"/>
          <a:sy n="74" d="100"/>
        </p:scale>
        <p:origin x="104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21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do grades K-2 need to become familiar with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57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423" y="3665885"/>
            <a:ext cx="10301377" cy="24396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Math Networking </a:t>
            </a:r>
            <a:br>
              <a:rPr lang="en-US" dirty="0" smtClean="0"/>
            </a:br>
            <a:r>
              <a:rPr lang="en-US" dirty="0" smtClean="0"/>
              <a:t>K –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2911860"/>
            <a:ext cx="9144000" cy="754025"/>
          </a:xfrm>
        </p:spPr>
        <p:txBody>
          <a:bodyPr/>
          <a:lstStyle/>
          <a:p>
            <a:r>
              <a:rPr lang="en-US" dirty="0" smtClean="0"/>
              <a:t>October 23,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What’s New</a:t>
            </a:r>
          </a:p>
          <a:p>
            <a:r>
              <a:rPr lang="en-US" dirty="0" smtClean="0"/>
              <a:t>Professional Reading and Discussion </a:t>
            </a:r>
          </a:p>
          <a:p>
            <a:r>
              <a:rPr lang="en-US" dirty="0" smtClean="0"/>
              <a:t>Implementation</a:t>
            </a:r>
            <a:endParaRPr lang="en-US" dirty="0"/>
          </a:p>
          <a:p>
            <a:r>
              <a:rPr lang="en-US" dirty="0" smtClean="0"/>
              <a:t>Collaboration Time</a:t>
            </a:r>
          </a:p>
          <a:p>
            <a:r>
              <a:rPr lang="en-US" dirty="0" smtClean="0"/>
              <a:t>Assignment</a:t>
            </a:r>
          </a:p>
          <a:p>
            <a:r>
              <a:rPr lang="en-US" dirty="0" smtClean="0"/>
              <a:t>Exit Slip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been trying in the shifts </a:t>
            </a:r>
            <a:r>
              <a:rPr lang="en-US" dirty="0"/>
              <a:t>necessary for the PA (Common) Core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Standards for Mathematical Practice</a:t>
            </a:r>
          </a:p>
          <a:p>
            <a:pPr lvl="1"/>
            <a:r>
              <a:rPr lang="en-US" dirty="0" smtClean="0"/>
              <a:t>Higher Order Thinking</a:t>
            </a:r>
          </a:p>
          <a:p>
            <a:pPr lvl="1"/>
            <a:r>
              <a:rPr lang="en-US" dirty="0" smtClean="0"/>
              <a:t>Focus</a:t>
            </a:r>
          </a:p>
          <a:p>
            <a:pPr lvl="1"/>
            <a:r>
              <a:rPr lang="en-US" dirty="0" smtClean="0"/>
              <a:t>Rigor – All of these with EQUAL intensity</a:t>
            </a:r>
          </a:p>
          <a:p>
            <a:pPr lvl="2"/>
            <a:r>
              <a:rPr lang="en-US" dirty="0" smtClean="0"/>
              <a:t>Conceptual Understanding</a:t>
            </a:r>
          </a:p>
          <a:p>
            <a:pPr lvl="2"/>
            <a:r>
              <a:rPr lang="en-US" dirty="0" smtClean="0"/>
              <a:t>Procedural Skill and Fluency</a:t>
            </a:r>
          </a:p>
          <a:p>
            <a:pPr lvl="2"/>
            <a:r>
              <a:rPr lang="en-US" dirty="0" smtClean="0"/>
              <a:t>Application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PSSA Item and Scoring Samplers – for PA Core</a:t>
            </a:r>
          </a:p>
          <a:p>
            <a:pPr lvl="1"/>
            <a:r>
              <a:rPr lang="en-US" dirty="0" smtClean="0"/>
              <a:t>Why do Grades K – 2 teachers need to become familiar with these expectations?</a:t>
            </a:r>
          </a:p>
          <a:p>
            <a:r>
              <a:rPr lang="en-US" dirty="0" smtClean="0"/>
              <a:t>Standards Search – PA CC now available</a:t>
            </a:r>
          </a:p>
          <a:p>
            <a:r>
              <a:rPr lang="en-US" dirty="0" smtClean="0"/>
              <a:t>Standards for Mathematical Practice – BY GRADE</a:t>
            </a:r>
          </a:p>
          <a:p>
            <a:pPr lvl="1"/>
            <a:r>
              <a:rPr lang="en-US" dirty="0" smtClean="0"/>
              <a:t>How does my classroom compare to these expectation?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 &amp;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one article</a:t>
            </a:r>
          </a:p>
          <a:p>
            <a:r>
              <a:rPr lang="en-US" dirty="0" smtClean="0"/>
              <a:t>Read and note items for discussion</a:t>
            </a:r>
          </a:p>
          <a:p>
            <a:r>
              <a:rPr lang="en-US" dirty="0" smtClean="0"/>
              <a:t>Form groups by article and discuss</a:t>
            </a:r>
          </a:p>
          <a:p>
            <a:r>
              <a:rPr lang="en-US" dirty="0" smtClean="0"/>
              <a:t>Return to table and </a:t>
            </a:r>
            <a:r>
              <a:rPr lang="en-US" dirty="0" smtClean="0"/>
              <a:t>share.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9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My Lesson</a:t>
            </a:r>
          </a:p>
          <a:p>
            <a:r>
              <a:rPr lang="en-US" dirty="0" smtClean="0"/>
              <a:t>Achieve the Core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team will share one of the following:</a:t>
            </a:r>
          </a:p>
          <a:p>
            <a:pPr lvl="1"/>
            <a:r>
              <a:rPr lang="en-US" dirty="0" smtClean="0"/>
              <a:t>Lesson with Standards for Mathematical Practice embedded (not necessarily all 8 at once!)</a:t>
            </a:r>
          </a:p>
          <a:p>
            <a:pPr lvl="1"/>
            <a:r>
              <a:rPr lang="en-US" dirty="0" smtClean="0"/>
              <a:t>Rich math task used</a:t>
            </a:r>
          </a:p>
          <a:p>
            <a:pPr lvl="1"/>
            <a:r>
              <a:rPr lang="en-US" dirty="0" smtClean="0"/>
              <a:t>New resources</a:t>
            </a:r>
          </a:p>
          <a:p>
            <a:pPr lvl="1"/>
            <a:r>
              <a:rPr lang="en-US" dirty="0" smtClean="0"/>
              <a:t>Questions/assessment items with increased Depth of Knowledge level</a:t>
            </a:r>
          </a:p>
          <a:p>
            <a:r>
              <a:rPr lang="en-US" dirty="0" smtClean="0"/>
              <a:t>Next Meeting: January 29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 (link on the wiki)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395</TotalTime>
  <Words>212</Words>
  <Application>Microsoft Office PowerPoint</Application>
  <PresentationFormat>Widescreen</PresentationFormat>
  <Paragraphs>49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Corbel</vt:lpstr>
      <vt:lpstr>Depth</vt:lpstr>
      <vt:lpstr>Math Networking  K – 6</vt:lpstr>
      <vt:lpstr>Welcome</vt:lpstr>
      <vt:lpstr>Agenda</vt:lpstr>
      <vt:lpstr>Sharing</vt:lpstr>
      <vt:lpstr>What is new?</vt:lpstr>
      <vt:lpstr>Professional Reading &amp; Discussion</vt:lpstr>
      <vt:lpstr>Implementation</vt:lpstr>
      <vt:lpstr>Assignment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20</cp:revision>
  <dcterms:created xsi:type="dcterms:W3CDTF">2013-09-30T17:29:03Z</dcterms:created>
  <dcterms:modified xsi:type="dcterms:W3CDTF">2013-10-22T18:34:41Z</dcterms:modified>
</cp:coreProperties>
</file>